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3" r:id="rId6"/>
    <p:sldId id="260" r:id="rId7"/>
    <p:sldId id="262" r:id="rId8"/>
    <p:sldId id="264" r:id="rId9"/>
    <p:sldId id="261" r:id="rId10"/>
    <p:sldId id="266" r:id="rId11"/>
    <p:sldId id="267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80" d="100"/>
          <a:sy n="80" d="100"/>
        </p:scale>
        <p:origin x="-326" y="13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9525F-DE8F-4724-979D-64FB231FB7BF}" type="datetimeFigureOut">
              <a:rPr lang="ru-RU" smtClean="0"/>
              <a:pPr/>
              <a:t>08.11.2021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F9FA-C2BB-4EB5-B1AC-BEBF8621323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8"/>
            <a:ext cx="4248472" cy="64807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dirty="0" smtClean="0">
                <a:latin typeface="Roboto" pitchFamily="2" charset="0"/>
                <a:ea typeface="Roboto" pitchFamily="2" charset="0"/>
              </a:rPr>
              <a:t>День знаний</a:t>
            </a:r>
            <a:endParaRPr lang="ru-RU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4248472" cy="2040632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600" dirty="0">
                <a:solidFill>
                  <a:schemeClr val="tx1"/>
                </a:solidFill>
              </a:rPr>
              <a:t>Двери нашей школы вновь распахнулись для 160 кадет, чтобы дать старт новому учебному году!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Традиционно 1 сентября в нашей школе проводится торжественная линейка.  В этот раз выпускники выступили в роли ведущих и артистов. Новички-пятиклассники подготовили ответное слово. Кадеты и педагоги поздравили друг друга с праздников. Гости пожелали всем успехов в новом учебном году.</a:t>
            </a:r>
          </a:p>
          <a:p>
            <a:pPr algn="l"/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фото 2021-22\1 сентября фото\IMG_6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81000"/>
            <a:ext cx="4283968" cy="2855979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1-22\1 сентября фото\IMG_60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6036" y="3645024"/>
            <a:ext cx="4247964" cy="2831976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1-22\1 сентября фото\IMG_60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24" y="3669027"/>
            <a:ext cx="4211960" cy="2807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Roboto" pitchFamily="2" charset="0"/>
                <a:ea typeface="Roboto" pitchFamily="2" charset="0"/>
                <a:cs typeface="+mj-cs"/>
              </a:rPr>
              <a:t>Садам цвести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100336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smtClean="0"/>
              <a:t>Школьный экологический отряд «Землянам о Земле» принял активное участие в  высадке саженцев на улице имени Героя Советского Союза </a:t>
            </a:r>
            <a:r>
              <a:rPr lang="ru-RU" sz="2000" dirty="0" err="1" smtClean="0"/>
              <a:t>Газинура</a:t>
            </a:r>
            <a:r>
              <a:rPr lang="ru-RU" sz="2000" dirty="0" smtClean="0"/>
              <a:t> </a:t>
            </a:r>
            <a:r>
              <a:rPr lang="ru-RU" sz="2000" dirty="0" err="1" smtClean="0"/>
              <a:t>Гафиатуллина</a:t>
            </a:r>
            <a:r>
              <a:rPr lang="ru-RU" sz="2000" dirty="0" smtClean="0"/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деревья собаки\IMG-20211014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216024"/>
            <a:ext cx="3995936" cy="2996952"/>
          </a:xfrm>
          <a:prstGeom prst="rect">
            <a:avLst/>
          </a:prstGeom>
          <a:noFill/>
        </p:spPr>
      </p:pic>
      <p:pic>
        <p:nvPicPr>
          <p:cNvPr id="1027" name="Picture 3" descr="C:\Users\user\Desktop\деревья собаки\IMG-20211014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04997"/>
            <a:ext cx="2448272" cy="3264363"/>
          </a:xfrm>
          <a:prstGeom prst="rect">
            <a:avLst/>
          </a:prstGeom>
          <a:noFill/>
        </p:spPr>
      </p:pic>
      <p:pic>
        <p:nvPicPr>
          <p:cNvPr id="1028" name="Picture 4" descr="C:\Users\user\Desktop\деревья собаки\IMG-20211014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5866" y="3429000"/>
            <a:ext cx="2430270" cy="3240360"/>
          </a:xfrm>
          <a:prstGeom prst="rect">
            <a:avLst/>
          </a:prstGeom>
          <a:noFill/>
        </p:spPr>
      </p:pic>
      <p:pic>
        <p:nvPicPr>
          <p:cNvPr id="1029" name="Picture 5" descr="C:\Users\user\Desktop\деревья собаки\IMG-20211014-WA00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3429000"/>
            <a:ext cx="2430270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332656"/>
            <a:ext cx="5472608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Накорми ближнего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67544" y="1340768"/>
            <a:ext cx="532859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smtClean="0"/>
              <a:t>Волонтёры школьного отряда «Крыло ангела», вместе с офицером-десантником, оказали помощь приюту для животных.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деревья собаки\IMG-20211014-WA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722" y="44624"/>
            <a:ext cx="2355726" cy="3140968"/>
          </a:xfrm>
          <a:prstGeom prst="rect">
            <a:avLst/>
          </a:prstGeom>
          <a:noFill/>
        </p:spPr>
      </p:pic>
      <p:pic>
        <p:nvPicPr>
          <p:cNvPr id="2051" name="Picture 3" descr="C:\Users\user\Desktop\деревья собаки\IMG-20211014-WA0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73016"/>
            <a:ext cx="2355726" cy="3140968"/>
          </a:xfrm>
          <a:prstGeom prst="rect">
            <a:avLst/>
          </a:prstGeom>
          <a:noFill/>
        </p:spPr>
      </p:pic>
      <p:pic>
        <p:nvPicPr>
          <p:cNvPr id="2052" name="Picture 4" descr="C:\Users\user\Desktop\деревья собаки\IMG-20211014-WA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573016"/>
            <a:ext cx="2355726" cy="3140968"/>
          </a:xfrm>
          <a:prstGeom prst="rect">
            <a:avLst/>
          </a:prstGeom>
          <a:noFill/>
        </p:spPr>
      </p:pic>
      <p:pic>
        <p:nvPicPr>
          <p:cNvPr id="2053" name="Picture 5" descr="C:\Users\user\Desktop\деревья собаки\IMG-20211014-WA00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61652" y="3573016"/>
            <a:ext cx="2342796" cy="3123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720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ru-RU" sz="4400" dirty="0" smtClean="0"/>
              <a:t>День отца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smtClean="0"/>
              <a:t>Кадеты приняли участие                          во Всероссийской </a:t>
            </a:r>
            <a:r>
              <a:rPr lang="ru-RU" sz="2000" dirty="0" err="1" smtClean="0"/>
              <a:t>интернет-акции</a:t>
            </a:r>
            <a:r>
              <a:rPr lang="ru-RU" sz="2000" dirty="0" smtClean="0"/>
              <a:t> .</a:t>
            </a:r>
          </a:p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Поздравили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своих отцов с праздником и провели совместные дела.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фото 2021-22\День отца субботник\IMG-20211025-WA0000.jpg"/>
          <p:cNvPicPr>
            <a:picLocks noChangeAspect="1" noChangeArrowheads="1"/>
          </p:cNvPicPr>
          <p:nvPr/>
        </p:nvPicPr>
        <p:blipFill>
          <a:blip r:embed="rId2" cstate="print"/>
          <a:srcRect l="7383" b="9844"/>
          <a:stretch>
            <a:fillRect/>
          </a:stretch>
        </p:blipFill>
        <p:spPr bwMode="auto">
          <a:xfrm>
            <a:off x="4788024" y="430912"/>
            <a:ext cx="4007934" cy="2926080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1-22\День отца субботник\IMG-20211016-WA0010.jpg"/>
          <p:cNvPicPr>
            <a:picLocks noChangeAspect="1" noChangeArrowheads="1"/>
          </p:cNvPicPr>
          <p:nvPr/>
        </p:nvPicPr>
        <p:blipFill>
          <a:blip r:embed="rId3" cstate="print"/>
          <a:srcRect t="7570" b="39930"/>
          <a:stretch>
            <a:fillRect/>
          </a:stretch>
        </p:blipFill>
        <p:spPr bwMode="auto">
          <a:xfrm>
            <a:off x="395534" y="3717032"/>
            <a:ext cx="4011875" cy="2808312"/>
          </a:xfrm>
          <a:prstGeom prst="rect">
            <a:avLst/>
          </a:prstGeom>
          <a:noFill/>
        </p:spPr>
      </p:pic>
      <p:pic>
        <p:nvPicPr>
          <p:cNvPr id="1028" name="Picture 4" descr="C:\Users\user\Desktop\фото 2021-22\День отца субботник\IMG-20211015-WA0010.jpg"/>
          <p:cNvPicPr>
            <a:picLocks noChangeAspect="1" noChangeArrowheads="1"/>
          </p:cNvPicPr>
          <p:nvPr/>
        </p:nvPicPr>
        <p:blipFill>
          <a:blip r:embed="rId4" cstate="print"/>
          <a:srcRect t="15844" b="15499"/>
          <a:stretch>
            <a:fillRect/>
          </a:stretch>
        </p:blipFill>
        <p:spPr bwMode="auto">
          <a:xfrm>
            <a:off x="4788024" y="3717032"/>
            <a:ext cx="4040790" cy="2808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День </a:t>
            </a:r>
            <a:r>
              <a:rPr lang="ru-RU" sz="3200" dirty="0" smtClean="0">
                <a:latin typeface="Roboto" pitchFamily="2" charset="0"/>
                <a:ea typeface="Roboto" pitchFamily="2" charset="0"/>
                <a:cs typeface="+mj-cs"/>
              </a:rPr>
              <a:t>рожденья РДШ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Сорок  </a:t>
            </a:r>
            <a:r>
              <a:rPr lang="ru-RU" dirty="0" smtClean="0"/>
              <a:t>кадет дали клятву на верность кадетскому братству и вступили </a:t>
            </a:r>
            <a:r>
              <a:rPr lang="ru-RU" dirty="0" smtClean="0"/>
              <a:t>                    в </a:t>
            </a:r>
            <a:r>
              <a:rPr lang="ru-RU" dirty="0" smtClean="0"/>
              <a:t>ряды </a:t>
            </a:r>
            <a:r>
              <a:rPr lang="ru-RU" dirty="0" err="1" smtClean="0"/>
              <a:t>Юнармии</a:t>
            </a:r>
            <a:r>
              <a:rPr lang="ru-RU" dirty="0" smtClean="0"/>
              <a:t>. </a:t>
            </a:r>
            <a:endParaRPr lang="ru-RU" dirty="0" smtClean="0"/>
          </a:p>
          <a:p>
            <a:pPr lvl="0" indent="-342900">
              <a:defRPr/>
            </a:pPr>
            <a:r>
              <a:rPr lang="ru-RU" dirty="0" smtClean="0"/>
              <a:t>На </a:t>
            </a:r>
            <a:r>
              <a:rPr lang="ru-RU" dirty="0" smtClean="0"/>
              <a:t>празднике присутствовали: военный комиссар </a:t>
            </a:r>
            <a:r>
              <a:rPr lang="ru-RU" dirty="0" err="1" smtClean="0"/>
              <a:t>Бугуьминского</a:t>
            </a:r>
            <a:r>
              <a:rPr lang="ru-RU" dirty="0" smtClean="0"/>
              <a:t> района, начальник движения </a:t>
            </a:r>
            <a:r>
              <a:rPr lang="ru-RU" dirty="0" err="1" smtClean="0"/>
              <a:t>Юнармии</a:t>
            </a:r>
            <a:r>
              <a:rPr lang="ru-RU" dirty="0" smtClean="0"/>
              <a:t>, представители администрации г.Бугульма и Союза десантников.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ПРИСЯГА 2021\IMG_64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524" y="381000"/>
            <a:ext cx="4175956" cy="2783971"/>
          </a:xfrm>
          <a:prstGeom prst="rect">
            <a:avLst/>
          </a:prstGeom>
          <a:noFill/>
        </p:spPr>
      </p:pic>
      <p:pic>
        <p:nvPicPr>
          <p:cNvPr id="2051" name="Picture 3" descr="C:\Users\user\Desktop\ПРИСЯГА 2021\IMG_65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789040"/>
            <a:ext cx="4031940" cy="2687960"/>
          </a:xfrm>
          <a:prstGeom prst="rect">
            <a:avLst/>
          </a:prstGeom>
          <a:noFill/>
        </p:spPr>
      </p:pic>
      <p:pic>
        <p:nvPicPr>
          <p:cNvPr id="2052" name="Picture 4" descr="C:\Users\user\Desktop\ПРИСЯГА 2021\IMG_64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2528" y="3693368"/>
            <a:ext cx="4139952" cy="2759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64807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Roboto" pitchFamily="2" charset="0"/>
                <a:ea typeface="Roboto" pitchFamily="2" charset="0"/>
                <a:cs typeface="+mj-cs"/>
              </a:rPr>
              <a:t>Голубой берет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3744416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lvl="0" indent="-342900">
              <a:defRPr/>
            </a:pPr>
            <a:r>
              <a:rPr lang="ru-RU" dirty="0" smtClean="0"/>
              <a:t>Союза десантников провёл очередные испытания для </a:t>
            </a:r>
          </a:p>
          <a:p>
            <a:pPr lvl="0" indent="-342900">
              <a:defRPr/>
            </a:pPr>
            <a:r>
              <a:rPr lang="ru-RU" dirty="0" smtClean="0"/>
              <a:t>юношей на право ношения </a:t>
            </a:r>
          </a:p>
          <a:p>
            <a:pPr lvl="0" indent="-342900">
              <a:defRPr/>
            </a:pPr>
            <a:r>
              <a:rPr lang="ru-RU" dirty="0" smtClean="0"/>
              <a:t>формы ВДВ.</a:t>
            </a:r>
            <a:r>
              <a:rPr lang="ru-RU" sz="2000" dirty="0" smtClean="0"/>
              <a:t> 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4" name="Picture 2" descr="C:\Users\user\Desktop\голубой берет\ulwgn81esU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76672"/>
            <a:ext cx="5544616" cy="2495078"/>
          </a:xfrm>
          <a:prstGeom prst="rect">
            <a:avLst/>
          </a:prstGeom>
          <a:noFill/>
        </p:spPr>
      </p:pic>
      <p:pic>
        <p:nvPicPr>
          <p:cNvPr id="3075" name="Picture 3" descr="C:\Users\user\Desktop\голубой берет\_epQKoyyXdc.jpg"/>
          <p:cNvPicPr>
            <a:picLocks noChangeAspect="1" noChangeArrowheads="1"/>
          </p:cNvPicPr>
          <p:nvPr/>
        </p:nvPicPr>
        <p:blipFill>
          <a:blip r:embed="rId3" cstate="print"/>
          <a:srcRect l="15324" r="13548"/>
          <a:stretch>
            <a:fillRect/>
          </a:stretch>
        </p:blipFill>
        <p:spPr bwMode="auto">
          <a:xfrm>
            <a:off x="251520" y="3645024"/>
            <a:ext cx="4097429" cy="2592288"/>
          </a:xfrm>
          <a:prstGeom prst="rect">
            <a:avLst/>
          </a:prstGeom>
          <a:noFill/>
        </p:spPr>
      </p:pic>
      <p:pic>
        <p:nvPicPr>
          <p:cNvPr id="3076" name="Picture 4" descr="C:\Users\user\Desktop\голубой берет\ESP52cljr0A.jpg"/>
          <p:cNvPicPr>
            <a:picLocks noChangeAspect="1" noChangeArrowheads="1"/>
          </p:cNvPicPr>
          <p:nvPr/>
        </p:nvPicPr>
        <p:blipFill>
          <a:blip r:embed="rId4" cstate="print"/>
          <a:srcRect l="25403"/>
          <a:stretch>
            <a:fillRect/>
          </a:stretch>
        </p:blipFill>
        <p:spPr bwMode="auto">
          <a:xfrm>
            <a:off x="4670706" y="3645024"/>
            <a:ext cx="4297274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820472" cy="864096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dirty="0" smtClean="0">
                <a:latin typeface="Roboto" pitchFamily="2" charset="0"/>
                <a:ea typeface="Roboto" pitchFamily="2" charset="0"/>
              </a:rPr>
              <a:t>День солидарности в борьбе                с терроризмом</a:t>
            </a:r>
            <a:endParaRPr lang="ru-RU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4248472" cy="1872208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400" dirty="0" smtClean="0">
                <a:solidFill>
                  <a:schemeClr val="tx1"/>
                </a:solidFill>
              </a:rPr>
              <a:t>Этот день в </a:t>
            </a:r>
            <a:r>
              <a:rPr lang="ru-RU" sz="1400" dirty="0">
                <a:solidFill>
                  <a:schemeClr val="tx1"/>
                </a:solidFill>
              </a:rPr>
              <a:t>нашей школе начался с просмотра видеороликов в фойе. Преподаватели, сотрудники школы и кадеты получили памятки о поведении при угрозе теракта. Классные руководители и воспитатели провели Уроки безопасности, где кадеты узнали историю терроризма, показали отличные знания поведения при террористической угрозе и почтили память погибших при терактах.</a:t>
            </a:r>
          </a:p>
          <a:p>
            <a:pPr algn="l"/>
            <a:endParaRPr lang="ru-RU" sz="1400" dirty="0"/>
          </a:p>
        </p:txBody>
      </p:sp>
      <p:pic>
        <p:nvPicPr>
          <p:cNvPr id="2050" name="Picture 2" descr="C:\Users\user\Desktop\фото 2021-22\3 сентября Террор\IMG_6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6" y="813047"/>
            <a:ext cx="4139953" cy="2759969"/>
          </a:xfrm>
          <a:prstGeom prst="rect">
            <a:avLst/>
          </a:prstGeom>
          <a:noFill/>
        </p:spPr>
      </p:pic>
      <p:pic>
        <p:nvPicPr>
          <p:cNvPr id="2051" name="Picture 3" descr="C:\Users\user\Desktop\фото 2021-22\3 сентября Террор\IMG_61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717032"/>
            <a:ext cx="4139952" cy="2759968"/>
          </a:xfrm>
          <a:prstGeom prst="rect">
            <a:avLst/>
          </a:prstGeom>
          <a:noFill/>
        </p:spPr>
      </p:pic>
      <p:pic>
        <p:nvPicPr>
          <p:cNvPr id="2052" name="Picture 4" descr="C:\Users\user\Desktop\фото 2021-22\1 сентября фото\IMG_6024.JPG"/>
          <p:cNvPicPr>
            <a:picLocks noChangeAspect="1" noChangeArrowheads="1"/>
          </p:cNvPicPr>
          <p:nvPr/>
        </p:nvPicPr>
        <p:blipFill>
          <a:blip r:embed="rId4" cstate="print"/>
          <a:srcRect t="24013" r="19288"/>
          <a:stretch>
            <a:fillRect/>
          </a:stretch>
        </p:blipFill>
        <p:spPr bwMode="auto">
          <a:xfrm>
            <a:off x="0" y="3743017"/>
            <a:ext cx="4355976" cy="2733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4624"/>
            <a:ext cx="8496944" cy="864096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dirty="0" smtClean="0">
                <a:latin typeface="Roboto" pitchFamily="2" charset="0"/>
                <a:ea typeface="Roboto" pitchFamily="2" charset="0"/>
              </a:rPr>
              <a:t>Дни воинской славы России</a:t>
            </a:r>
            <a:endParaRPr lang="ru-RU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24744"/>
            <a:ext cx="4248472" cy="1752600"/>
          </a:xfrm>
        </p:spPr>
        <p:txBody>
          <a:bodyPr lIns="0" tIns="0" rIns="0" bIns="0">
            <a:no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ysClr val="windowText" lastClr="000000"/>
                </a:solidFill>
              </a:rPr>
              <a:t>Бородинское сражение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ysClr val="windowText" lastClr="000000"/>
                </a:solidFill>
              </a:rPr>
              <a:t>Начало Блокады Ленинграда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ysClr val="windowText" lastClr="000000"/>
                </a:solidFill>
              </a:rPr>
              <a:t>Победа  Ушакова у мыса </a:t>
            </a:r>
            <a:r>
              <a:rPr lang="ru-RU" sz="2000" dirty="0" err="1" smtClean="0">
                <a:solidFill>
                  <a:sysClr val="windowText" lastClr="000000"/>
                </a:solidFill>
              </a:rPr>
              <a:t>Тендра</a:t>
            </a:r>
            <a:endParaRPr lang="ru-RU" sz="2000" dirty="0" smtClean="0">
              <a:solidFill>
                <a:sysClr val="windowText" lastClr="000000"/>
              </a:solidFill>
            </a:endParaRPr>
          </a:p>
          <a:p>
            <a:pPr algn="l"/>
            <a:r>
              <a:rPr lang="ru-RU" sz="2000" dirty="0" smtClean="0">
                <a:solidFill>
                  <a:sysClr val="windowText" lastClr="000000"/>
                </a:solidFill>
              </a:rPr>
              <a:t>В классах прошли информационные блоки с презентациями и показом тематических </a:t>
            </a:r>
            <a:r>
              <a:rPr lang="ru-RU" sz="2000" dirty="0" smtClean="0">
                <a:solidFill>
                  <a:schemeClr val="tx1"/>
                </a:solidFill>
              </a:rPr>
              <a:t>видеороликов.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user\Desktop\Бородино фото\IMG_20210908_111853.jpg"/>
          <p:cNvPicPr>
            <a:picLocks noChangeAspect="1" noChangeArrowheads="1"/>
          </p:cNvPicPr>
          <p:nvPr/>
        </p:nvPicPr>
        <p:blipFill>
          <a:blip r:embed="rId2" cstate="print"/>
          <a:srcRect t="24917"/>
          <a:stretch>
            <a:fillRect/>
          </a:stretch>
        </p:blipFill>
        <p:spPr bwMode="auto">
          <a:xfrm>
            <a:off x="4788024" y="908720"/>
            <a:ext cx="4091947" cy="2304256"/>
          </a:xfrm>
          <a:prstGeom prst="rect">
            <a:avLst/>
          </a:prstGeom>
          <a:noFill/>
        </p:spPr>
      </p:pic>
      <p:pic>
        <p:nvPicPr>
          <p:cNvPr id="4" name="Picture 2" descr="C:\Users\user\Desktop\фото 2021-22\Бородино фото\IMG_20210907_125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501008"/>
            <a:ext cx="4139951" cy="3104963"/>
          </a:xfrm>
          <a:prstGeom prst="rect">
            <a:avLst/>
          </a:prstGeom>
          <a:noFill/>
        </p:spPr>
      </p:pic>
      <p:pic>
        <p:nvPicPr>
          <p:cNvPr id="1027" name="Picture 3" descr="C:\Users\user\Desktop\фото 2021-22\Бородино фото\IMG-20210907-WA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73016"/>
            <a:ext cx="4067944" cy="3044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658708" cy="864096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dirty="0" smtClean="0">
                <a:latin typeface="Roboto" pitchFamily="2" charset="0"/>
                <a:ea typeface="Roboto" pitchFamily="2" charset="0"/>
              </a:rPr>
              <a:t>Куликовская </a:t>
            </a:r>
            <a:br>
              <a:rPr lang="ru-RU" dirty="0" smtClean="0">
                <a:latin typeface="Roboto" pitchFamily="2" charset="0"/>
                <a:ea typeface="Roboto" pitchFamily="2" charset="0"/>
              </a:rPr>
            </a:br>
            <a:r>
              <a:rPr lang="ru-RU" dirty="0" smtClean="0">
                <a:latin typeface="Roboto" pitchFamily="2" charset="0"/>
                <a:ea typeface="Roboto" pitchFamily="2" charset="0"/>
              </a:rPr>
              <a:t>битва</a:t>
            </a:r>
            <a:endParaRPr lang="ru-RU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484784"/>
            <a:ext cx="4248472" cy="1752600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В школе состоялся просмотр тематических фильмов и мультфильма «</a:t>
            </a:r>
            <a:r>
              <a:rPr lang="ru-RU" sz="1800" dirty="0" err="1" smtClean="0">
                <a:solidFill>
                  <a:schemeClr val="tx1"/>
                </a:solidFill>
              </a:rPr>
              <a:t>Ослябя</a:t>
            </a:r>
            <a:r>
              <a:rPr lang="ru-RU" sz="1800" dirty="0" smtClean="0">
                <a:solidFill>
                  <a:schemeClr val="tx1"/>
                </a:solidFill>
              </a:rPr>
              <a:t> и </a:t>
            </a:r>
            <a:r>
              <a:rPr lang="ru-RU" sz="1800" dirty="0" err="1" smtClean="0">
                <a:solidFill>
                  <a:schemeClr val="tx1"/>
                </a:solidFill>
              </a:rPr>
              <a:t>Пересвет</a:t>
            </a:r>
            <a:r>
              <a:rPr lang="ru-RU" sz="1800" dirty="0" smtClean="0">
                <a:solidFill>
                  <a:schemeClr val="tx1"/>
                </a:solidFill>
              </a:rPr>
              <a:t>».</a:t>
            </a:r>
          </a:p>
          <a:p>
            <a:pPr algn="l"/>
            <a:r>
              <a:rPr lang="ru-RU" sz="1800" dirty="0" smtClean="0">
                <a:solidFill>
                  <a:schemeClr val="tx1"/>
                </a:solidFill>
              </a:rPr>
              <a:t>Команды от классов участвовали в школьной исторической олимпиаде, где показали хорошие </a:t>
            </a:r>
            <a:r>
              <a:rPr lang="ru-RU" sz="1800" dirty="0" err="1" smtClean="0">
                <a:solidFill>
                  <a:schemeClr val="tx1"/>
                </a:solidFill>
              </a:rPr>
              <a:t>знаниясобытий</a:t>
            </a:r>
            <a:r>
              <a:rPr lang="ru-RU" sz="1800" dirty="0" smtClean="0">
                <a:solidFill>
                  <a:schemeClr val="tx1"/>
                </a:solidFill>
              </a:rPr>
              <a:t> этой знаменательной для Руси битвы.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user\Desktop\Куликовская бива фото\IMG_6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669365"/>
            <a:ext cx="4067944" cy="2711963"/>
          </a:xfrm>
          <a:prstGeom prst="rect">
            <a:avLst/>
          </a:prstGeom>
          <a:noFill/>
        </p:spPr>
      </p:pic>
      <p:pic>
        <p:nvPicPr>
          <p:cNvPr id="2051" name="Picture 3" descr="C:\Users\user\Desktop\Куликовская бива фото\IMG_6258.JPG"/>
          <p:cNvPicPr>
            <a:picLocks noChangeAspect="1" noChangeArrowheads="1"/>
          </p:cNvPicPr>
          <p:nvPr/>
        </p:nvPicPr>
        <p:blipFill>
          <a:blip r:embed="rId3" cstate="print"/>
          <a:srcRect b="6711"/>
          <a:stretch>
            <a:fillRect/>
          </a:stretch>
        </p:blipFill>
        <p:spPr bwMode="auto">
          <a:xfrm>
            <a:off x="4716016" y="3693706"/>
            <a:ext cx="4283968" cy="2664296"/>
          </a:xfrm>
          <a:prstGeom prst="rect">
            <a:avLst/>
          </a:prstGeom>
          <a:noFill/>
        </p:spPr>
      </p:pic>
      <p:pic>
        <p:nvPicPr>
          <p:cNvPr id="2052" name="Picture 4" descr="C:\Users\user\Desktop\Куликовская бива фото\IMG_62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04664"/>
            <a:ext cx="4212467" cy="280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8136904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Roboto" pitchFamily="2" charset="0"/>
                <a:ea typeface="Roboto" pitchFamily="2" charset="0"/>
                <a:cs typeface="+mj-cs"/>
              </a:rPr>
              <a:t>Неделя безопасности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1196752"/>
            <a:ext cx="4392488" cy="189661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</a:t>
            </a: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 по 25 сентября кадеты вспоминали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правила дорожного движения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dirty="0" smtClean="0"/>
              <a:t>В школе прошли Уроки безопасности,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занятия «Я пешеход». Пятиклассники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провели экскурсию по микрорайону школы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«Безопасная дорога в школу».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Неделя безопасности\IMG_62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980728"/>
            <a:ext cx="3672408" cy="2448272"/>
          </a:xfrm>
          <a:prstGeom prst="rect">
            <a:avLst/>
          </a:prstGeom>
          <a:noFill/>
        </p:spPr>
      </p:pic>
      <p:pic>
        <p:nvPicPr>
          <p:cNvPr id="1027" name="Picture 3" descr="C:\Users\user\Desktop\Неделя безопасности\IMG_20210923_0813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645024"/>
            <a:ext cx="4091947" cy="30689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4248472" cy="864096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dirty="0" smtClean="0">
                <a:latin typeface="Roboto" pitchFamily="2" charset="0"/>
                <a:ea typeface="Roboto" pitchFamily="2" charset="0"/>
              </a:rPr>
              <a:t>Зарница Поволжья</a:t>
            </a:r>
            <a:endParaRPr lang="ru-RU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32384"/>
            <a:ext cx="4248472" cy="1752600"/>
          </a:xfrm>
        </p:spPr>
        <p:txBody>
          <a:bodyPr lIns="0" tIns="0" rIns="0" bIns="0">
            <a:noAutofit/>
          </a:bodyPr>
          <a:lstStyle/>
          <a:p>
            <a:pPr algn="l"/>
            <a:r>
              <a:rPr lang="ru-RU" sz="2000" dirty="0" err="1" smtClean="0">
                <a:solidFill>
                  <a:schemeClr val="tx1"/>
                </a:solidFill>
              </a:rPr>
              <a:t>Бугульминские</a:t>
            </a:r>
            <a:r>
              <a:rPr lang="ru-RU" sz="2000" dirty="0" smtClean="0">
                <a:solidFill>
                  <a:schemeClr val="tx1"/>
                </a:solidFill>
              </a:rPr>
              <a:t> кадеты ,в составе команды Республики ,участвовали в федеральном этапе Всероссийской игры «Зарница», достойно пройдя все испытания.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7" name="Picture 3" descr="C:\Users\user\Desktop\зарница Поволжья\IMG-20210917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404664"/>
            <a:ext cx="4176464" cy="2780442"/>
          </a:xfrm>
          <a:prstGeom prst="rect">
            <a:avLst/>
          </a:prstGeom>
          <a:noFill/>
        </p:spPr>
      </p:pic>
      <p:pic>
        <p:nvPicPr>
          <p:cNvPr id="1028" name="Picture 4" descr="C:\Users\user\Desktop\зарница Поволжья\j7QNhsqxUo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3645024"/>
            <a:ext cx="4211960" cy="2806877"/>
          </a:xfrm>
          <a:prstGeom prst="rect">
            <a:avLst/>
          </a:prstGeom>
          <a:noFill/>
        </p:spPr>
      </p:pic>
      <p:pic>
        <p:nvPicPr>
          <p:cNvPr id="1029" name="Picture 5" descr="C:\Users\user\Desktop\зарница Поволжья\XAwA5ZKsGx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40" y="3645024"/>
            <a:ext cx="4212044" cy="2806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188640"/>
            <a:ext cx="8388932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Roboto" pitchFamily="2" charset="0"/>
                <a:ea typeface="Roboto" pitchFamily="2" charset="0"/>
                <a:cs typeface="+mj-cs"/>
              </a:rPr>
              <a:t>283-й пехотный полк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Старшеклассники встретились со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Станиславом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Недобежкиным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презентации его книги. Ребята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пополнили знания по истории родного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smtClean="0"/>
              <a:t>к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рая, украсили праздник, исполнив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историческую песню и провели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экскурсию по памятникам города.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C:\Users\user\Desktop\Недобежкин\IMG-20210914-WA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836712"/>
            <a:ext cx="3744416" cy="2808312"/>
          </a:xfrm>
          <a:prstGeom prst="rect">
            <a:avLst/>
          </a:prstGeom>
          <a:noFill/>
        </p:spPr>
      </p:pic>
      <p:pic>
        <p:nvPicPr>
          <p:cNvPr id="2051" name="Picture 3" descr="C:\Users\user\Desktop\Недобежкин\IMG-20210921-WA0016.jpg"/>
          <p:cNvPicPr>
            <a:picLocks noChangeAspect="1" noChangeArrowheads="1"/>
          </p:cNvPicPr>
          <p:nvPr/>
        </p:nvPicPr>
        <p:blipFill>
          <a:blip r:embed="rId3" cstate="print"/>
          <a:srcRect t="31100" b="15351"/>
          <a:stretch>
            <a:fillRect/>
          </a:stretch>
        </p:blipFill>
        <p:spPr bwMode="auto">
          <a:xfrm>
            <a:off x="445409" y="3861048"/>
            <a:ext cx="3838559" cy="2772316"/>
          </a:xfrm>
          <a:prstGeom prst="rect">
            <a:avLst/>
          </a:prstGeom>
          <a:noFill/>
        </p:spPr>
      </p:pic>
      <p:pic>
        <p:nvPicPr>
          <p:cNvPr id="2052" name="Picture 4" descr="C:\Users\user\Desktop\Недобежкин\IMG-20210914-WA00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771038"/>
            <a:ext cx="3851920" cy="28889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5256584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latin typeface="Roboto" pitchFamily="2" charset="0"/>
                <a:ea typeface="Roboto" pitchFamily="2" charset="0"/>
                <a:cs typeface="+mj-cs"/>
              </a:rPr>
              <a:t>Классные встречи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956320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Пятиклассники встретились                             с ветераном педагогического труда                 и вооружённых сил СССР,                                  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снователем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бугульминского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err="1" smtClean="0"/>
              <a:t>к</a:t>
            </a: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адетства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подполковником запаса </a:t>
            </a:r>
          </a:p>
          <a:p>
            <a:pPr marR="0" lvl="0" indent="-34290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Курбеевым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Марсом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Хасановичем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5 класс Марс Хасанович\IMG_62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5" y="669032"/>
            <a:ext cx="4139952" cy="2759969"/>
          </a:xfrm>
          <a:prstGeom prst="rect">
            <a:avLst/>
          </a:prstGeom>
          <a:noFill/>
        </p:spPr>
      </p:pic>
      <p:pic>
        <p:nvPicPr>
          <p:cNvPr id="1027" name="Picture 3" descr="C:\Users\user\Desktop\5 класс Марс Хасанович\IMG_62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32" y="3669026"/>
            <a:ext cx="4211960" cy="2807973"/>
          </a:xfrm>
          <a:prstGeom prst="rect">
            <a:avLst/>
          </a:prstGeom>
          <a:noFill/>
        </p:spPr>
      </p:pic>
      <p:pic>
        <p:nvPicPr>
          <p:cNvPr id="1028" name="Picture 4" descr="C:\Users\user\Desktop\5 класс Марс Хасанович\IMG_63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645024"/>
            <a:ext cx="4211960" cy="2807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23528" y="332656"/>
            <a:ext cx="4248472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Roboto" pitchFamily="2" charset="0"/>
                <a:ea typeface="Roboto" pitchFamily="2" charset="0"/>
                <a:cs typeface="+mj-cs"/>
              </a:rPr>
              <a:t>День учителя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Roboto" pitchFamily="2" charset="0"/>
              <a:ea typeface="Roboto" pitchFamily="2" charset="0"/>
              <a:cs typeface="+mj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1532384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23528" y="1100336"/>
            <a:ext cx="4248472" cy="1752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R="0" lvl="0" indent="-342900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ru-RU" sz="2000" dirty="0" smtClean="0"/>
              <a:t>Кадеты начали поздравлять </a:t>
            </a:r>
            <a:r>
              <a:rPr lang="ru-RU" sz="2000" dirty="0" err="1" smtClean="0"/>
              <a:t>п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едагогов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при входе в школу,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подарив каждому открытку-календарь. Затем последовали виртуальные поздравления через социальные сети и праздничный концерт.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user\Desktop\День Учителя\IMG_63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717032"/>
            <a:ext cx="4139952" cy="2759968"/>
          </a:xfrm>
          <a:prstGeom prst="rect">
            <a:avLst/>
          </a:prstGeom>
          <a:noFill/>
        </p:spPr>
      </p:pic>
      <p:pic>
        <p:nvPicPr>
          <p:cNvPr id="1027" name="Picture 3" descr="C:\Users\user\Desktop\День Учителя\Презентация1.png"/>
          <p:cNvPicPr>
            <a:picLocks noChangeAspect="1" noChangeArrowheads="1"/>
          </p:cNvPicPr>
          <p:nvPr/>
        </p:nvPicPr>
        <p:blipFill>
          <a:blip r:embed="rId3" cstate="print"/>
          <a:srcRect l="9833" t="14296" r="19284" b="22697"/>
          <a:stretch>
            <a:fillRect/>
          </a:stretch>
        </p:blipFill>
        <p:spPr bwMode="auto">
          <a:xfrm>
            <a:off x="4716016" y="644692"/>
            <a:ext cx="4176466" cy="2784310"/>
          </a:xfrm>
          <a:prstGeom prst="rect">
            <a:avLst/>
          </a:prstGeom>
          <a:noFill/>
        </p:spPr>
      </p:pic>
      <p:pic>
        <p:nvPicPr>
          <p:cNvPr id="1028" name="Picture 4" descr="C:\Users\user\Desktop\День Учителя\IMG_63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24" y="3717032"/>
            <a:ext cx="4139952" cy="2759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439</Words>
  <Application>Microsoft Office PowerPoint</Application>
  <PresentationFormat>Экран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День знаний</vt:lpstr>
      <vt:lpstr>День солидарности в борьбе                с терроризмом</vt:lpstr>
      <vt:lpstr>Дни воинской славы России</vt:lpstr>
      <vt:lpstr>Куликовская  битва</vt:lpstr>
      <vt:lpstr>Слайд 5</vt:lpstr>
      <vt:lpstr>Зарница Поволжья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знаний</dc:title>
  <dc:creator>user</dc:creator>
  <cp:lastModifiedBy>user</cp:lastModifiedBy>
  <cp:revision>12</cp:revision>
  <dcterms:created xsi:type="dcterms:W3CDTF">2021-09-06T06:48:42Z</dcterms:created>
  <dcterms:modified xsi:type="dcterms:W3CDTF">2021-11-08T07:10:24Z</dcterms:modified>
</cp:coreProperties>
</file>